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8D1A67-F493-467B-8903-89FFCC60C8D6}" v="34" dt="2025-06-07T10:58:48.4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447" y="8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wei Wan" userId="1151a0a35c91144a" providerId="LiveId" clId="{728D1A67-F493-467B-8903-89FFCC60C8D6}"/>
    <pc:docChg chg="undo custSel addSld delSld modSld">
      <pc:chgData name="Qiwei Wan" userId="1151a0a35c91144a" providerId="LiveId" clId="{728D1A67-F493-467B-8903-89FFCC60C8D6}" dt="2025-06-07T11:00:37.234" v="507" actId="478"/>
      <pc:docMkLst>
        <pc:docMk/>
      </pc:docMkLst>
      <pc:sldChg chg="addSp delSp modSp new mod">
        <pc:chgData name="Qiwei Wan" userId="1151a0a35c91144a" providerId="LiveId" clId="{728D1A67-F493-467B-8903-89FFCC60C8D6}" dt="2025-06-05T03:01:37.516" v="396" actId="164"/>
        <pc:sldMkLst>
          <pc:docMk/>
          <pc:sldMk cId="2411025789" sldId="256"/>
        </pc:sldMkLst>
        <pc:spChg chg="add mod">
          <ac:chgData name="Qiwei Wan" userId="1151a0a35c91144a" providerId="LiveId" clId="{728D1A67-F493-467B-8903-89FFCC60C8D6}" dt="2025-06-05T03:01:37.516" v="396" actId="164"/>
          <ac:spMkLst>
            <pc:docMk/>
            <pc:sldMk cId="2411025789" sldId="256"/>
            <ac:spMk id="6" creationId="{A35F0492-0050-409C-307A-1830F2271E0A}"/>
          </ac:spMkLst>
        </pc:spChg>
        <pc:spChg chg="add mod">
          <ac:chgData name="Qiwei Wan" userId="1151a0a35c91144a" providerId="LiveId" clId="{728D1A67-F493-467B-8903-89FFCC60C8D6}" dt="2025-06-05T03:01:37.516" v="396" actId="164"/>
          <ac:spMkLst>
            <pc:docMk/>
            <pc:sldMk cId="2411025789" sldId="256"/>
            <ac:spMk id="9" creationId="{AEDB4A83-7238-8064-BF3C-7A02300B5240}"/>
          </ac:spMkLst>
        </pc:spChg>
        <pc:spChg chg="add mod">
          <ac:chgData name="Qiwei Wan" userId="1151a0a35c91144a" providerId="LiveId" clId="{728D1A67-F493-467B-8903-89FFCC60C8D6}" dt="2025-06-05T02:32:17.825" v="196" actId="164"/>
          <ac:spMkLst>
            <pc:docMk/>
            <pc:sldMk cId="2411025789" sldId="256"/>
            <ac:spMk id="11" creationId="{27CB6FA8-760E-0773-773C-80379E2147E8}"/>
          </ac:spMkLst>
        </pc:spChg>
        <pc:spChg chg="add mod">
          <ac:chgData name="Qiwei Wan" userId="1151a0a35c91144a" providerId="LiveId" clId="{728D1A67-F493-467B-8903-89FFCC60C8D6}" dt="2025-06-05T02:32:17.825" v="196" actId="164"/>
          <ac:spMkLst>
            <pc:docMk/>
            <pc:sldMk cId="2411025789" sldId="256"/>
            <ac:spMk id="14" creationId="{8E7C65BE-54EA-3E44-FDC1-CC5BA963718B}"/>
          </ac:spMkLst>
        </pc:spChg>
        <pc:spChg chg="add mod">
          <ac:chgData name="Qiwei Wan" userId="1151a0a35c91144a" providerId="LiveId" clId="{728D1A67-F493-467B-8903-89FFCC60C8D6}" dt="2025-06-05T02:34:09.135" v="244" actId="207"/>
          <ac:spMkLst>
            <pc:docMk/>
            <pc:sldMk cId="2411025789" sldId="256"/>
            <ac:spMk id="15" creationId="{3703F33C-B93B-CB52-7620-86048877740F}"/>
          </ac:spMkLst>
        </pc:spChg>
        <pc:spChg chg="add mod">
          <ac:chgData name="Qiwei Wan" userId="1151a0a35c91144a" providerId="LiveId" clId="{728D1A67-F493-467B-8903-89FFCC60C8D6}" dt="2025-06-05T03:01:37.516" v="396" actId="164"/>
          <ac:spMkLst>
            <pc:docMk/>
            <pc:sldMk cId="2411025789" sldId="256"/>
            <ac:spMk id="18" creationId="{594246E4-FD40-42F3-70B7-63FC3B803836}"/>
          </ac:spMkLst>
        </pc:spChg>
        <pc:spChg chg="add mod">
          <ac:chgData name="Qiwei Wan" userId="1151a0a35c91144a" providerId="LiveId" clId="{728D1A67-F493-467B-8903-89FFCC60C8D6}" dt="2025-06-05T03:01:37.516" v="396" actId="164"/>
          <ac:spMkLst>
            <pc:docMk/>
            <pc:sldMk cId="2411025789" sldId="256"/>
            <ac:spMk id="19" creationId="{29A705CF-3E43-788C-043D-65A3844FE5A7}"/>
          </ac:spMkLst>
        </pc:spChg>
        <pc:spChg chg="add mod">
          <ac:chgData name="Qiwei Wan" userId="1151a0a35c91144a" providerId="LiveId" clId="{728D1A67-F493-467B-8903-89FFCC60C8D6}" dt="2025-06-05T03:01:37.516" v="396" actId="164"/>
          <ac:spMkLst>
            <pc:docMk/>
            <pc:sldMk cId="2411025789" sldId="256"/>
            <ac:spMk id="20" creationId="{295838A9-7C93-A62A-8EC4-EA5F7687F7CB}"/>
          </ac:spMkLst>
        </pc:spChg>
        <pc:spChg chg="add mod">
          <ac:chgData name="Qiwei Wan" userId="1151a0a35c91144a" providerId="LiveId" clId="{728D1A67-F493-467B-8903-89FFCC60C8D6}" dt="2025-06-05T03:01:37.516" v="396" actId="164"/>
          <ac:spMkLst>
            <pc:docMk/>
            <pc:sldMk cId="2411025789" sldId="256"/>
            <ac:spMk id="22" creationId="{AF8EAC0F-7F3E-F11F-A479-664877CFF16C}"/>
          </ac:spMkLst>
        </pc:spChg>
        <pc:spChg chg="add mod">
          <ac:chgData name="Qiwei Wan" userId="1151a0a35c91144a" providerId="LiveId" clId="{728D1A67-F493-467B-8903-89FFCC60C8D6}" dt="2025-06-05T03:01:37.516" v="396" actId="164"/>
          <ac:spMkLst>
            <pc:docMk/>
            <pc:sldMk cId="2411025789" sldId="256"/>
            <ac:spMk id="23" creationId="{92A1A28C-6C78-9194-03BD-25A28A4C36FA}"/>
          </ac:spMkLst>
        </pc:spChg>
        <pc:grpChg chg="add mod">
          <ac:chgData name="Qiwei Wan" userId="1151a0a35c91144a" providerId="LiveId" clId="{728D1A67-F493-467B-8903-89FFCC60C8D6}" dt="2025-06-05T03:01:37.516" v="396" actId="164"/>
          <ac:grpSpMkLst>
            <pc:docMk/>
            <pc:sldMk cId="2411025789" sldId="256"/>
            <ac:grpSpMk id="17" creationId="{4D3BF876-EA8E-0E6B-4F87-B7078B59B711}"/>
          </ac:grpSpMkLst>
        </pc:grpChg>
        <pc:grpChg chg="add mod">
          <ac:chgData name="Qiwei Wan" userId="1151a0a35c91144a" providerId="LiveId" clId="{728D1A67-F493-467B-8903-89FFCC60C8D6}" dt="2025-06-05T03:01:37.516" v="396" actId="164"/>
          <ac:grpSpMkLst>
            <pc:docMk/>
            <pc:sldMk cId="2411025789" sldId="256"/>
            <ac:grpSpMk id="24" creationId="{465A8222-1B26-027D-37B4-A0A18F0C8500}"/>
          </ac:grpSpMkLst>
        </pc:grpChg>
        <pc:picChg chg="add mod">
          <ac:chgData name="Qiwei Wan" userId="1151a0a35c91144a" providerId="LiveId" clId="{728D1A67-F493-467B-8903-89FFCC60C8D6}" dt="2025-06-05T03:01:37.516" v="396" actId="164"/>
          <ac:picMkLst>
            <pc:docMk/>
            <pc:sldMk cId="2411025789" sldId="256"/>
            <ac:picMk id="4" creationId="{5DEA25D8-87C3-F15D-AE12-7B8FE8F7D5B0}"/>
          </ac:picMkLst>
        </pc:picChg>
      </pc:sldChg>
      <pc:sldChg chg="addSp delSp modSp new mod">
        <pc:chgData name="Qiwei Wan" userId="1151a0a35c91144a" providerId="LiveId" clId="{728D1A67-F493-467B-8903-89FFCC60C8D6}" dt="2025-06-07T11:00:37.234" v="507" actId="478"/>
        <pc:sldMkLst>
          <pc:docMk/>
          <pc:sldMk cId="1764086658" sldId="257"/>
        </pc:sldMkLst>
        <pc:spChg chg="del">
          <ac:chgData name="Qiwei Wan" userId="1151a0a35c91144a" providerId="LiveId" clId="{728D1A67-F493-467B-8903-89FFCC60C8D6}" dt="2025-06-06T02:27:47.756" v="455" actId="478"/>
          <ac:spMkLst>
            <pc:docMk/>
            <pc:sldMk cId="1764086658" sldId="257"/>
            <ac:spMk id="2" creationId="{F6109FBC-3F28-4AA3-468B-5600CCC96039}"/>
          </ac:spMkLst>
        </pc:spChg>
        <pc:spChg chg="del">
          <ac:chgData name="Qiwei Wan" userId="1151a0a35c91144a" providerId="LiveId" clId="{728D1A67-F493-467B-8903-89FFCC60C8D6}" dt="2025-06-06T02:27:47.756" v="455" actId="478"/>
          <ac:spMkLst>
            <pc:docMk/>
            <pc:sldMk cId="1764086658" sldId="257"/>
            <ac:spMk id="3" creationId="{424F3BFA-FBB7-559F-EB3B-07BF6DDDCF3E}"/>
          </ac:spMkLst>
        </pc:spChg>
        <pc:grpChg chg="add del mod">
          <ac:chgData name="Qiwei Wan" userId="1151a0a35c91144a" providerId="LiveId" clId="{728D1A67-F493-467B-8903-89FFCC60C8D6}" dt="2025-06-06T13:50:46.227" v="484" actId="478"/>
          <ac:grpSpMkLst>
            <pc:docMk/>
            <pc:sldMk cId="1764086658" sldId="257"/>
            <ac:grpSpMk id="8" creationId="{9BC0C35B-FEB2-A452-13FF-7F3F600E291E}"/>
          </ac:grpSpMkLst>
        </pc:grpChg>
        <pc:picChg chg="add del">
          <ac:chgData name="Qiwei Wan" userId="1151a0a35c91144a" providerId="LiveId" clId="{728D1A67-F493-467B-8903-89FFCC60C8D6}" dt="2025-06-06T13:38:13.738" v="457" actId="478"/>
          <ac:picMkLst>
            <pc:docMk/>
            <pc:sldMk cId="1764086658" sldId="257"/>
            <ac:picMk id="4" creationId="{E39A6F30-E701-15CD-A426-C683F2DF5671}"/>
          </ac:picMkLst>
        </pc:picChg>
        <pc:picChg chg="add mod modCrop">
          <ac:chgData name="Qiwei Wan" userId="1151a0a35c91144a" providerId="LiveId" clId="{728D1A67-F493-467B-8903-89FFCC60C8D6}" dt="2025-06-06T13:41:11.736" v="483" actId="164"/>
          <ac:picMkLst>
            <pc:docMk/>
            <pc:sldMk cId="1764086658" sldId="257"/>
            <ac:picMk id="5" creationId="{7EBF9FED-811B-CEED-FC8D-CBFB226FC01D}"/>
          </ac:picMkLst>
        </pc:picChg>
        <pc:picChg chg="add del mod">
          <ac:chgData name="Qiwei Wan" userId="1151a0a35c91144a" providerId="LiveId" clId="{728D1A67-F493-467B-8903-89FFCC60C8D6}" dt="2025-06-06T13:39:55.605" v="470" actId="478"/>
          <ac:picMkLst>
            <pc:docMk/>
            <pc:sldMk cId="1764086658" sldId="257"/>
            <ac:picMk id="6" creationId="{7FEEA3DA-0367-A8C2-EBA8-B8F47E1C3770}"/>
          </ac:picMkLst>
        </pc:picChg>
        <pc:picChg chg="add mod">
          <ac:chgData name="Qiwei Wan" userId="1151a0a35c91144a" providerId="LiveId" clId="{728D1A67-F493-467B-8903-89FFCC60C8D6}" dt="2025-06-06T13:41:11.736" v="483" actId="164"/>
          <ac:picMkLst>
            <pc:docMk/>
            <pc:sldMk cId="1764086658" sldId="257"/>
            <ac:picMk id="7" creationId="{F93D6F2F-D371-6847-D785-17F8AEAAE2D2}"/>
          </ac:picMkLst>
        </pc:picChg>
        <pc:picChg chg="add del mod modCrop">
          <ac:chgData name="Qiwei Wan" userId="1151a0a35c91144a" providerId="LiveId" clId="{728D1A67-F493-467B-8903-89FFCC60C8D6}" dt="2025-06-07T11:00:37.234" v="507" actId="478"/>
          <ac:picMkLst>
            <pc:docMk/>
            <pc:sldMk cId="1764086658" sldId="257"/>
            <ac:picMk id="9" creationId="{7BC14DC7-C65C-3D2A-626F-8291D90BCF6A}"/>
          </ac:picMkLst>
        </pc:picChg>
        <pc:picChg chg="add del mod modCrop">
          <ac:chgData name="Qiwei Wan" userId="1151a0a35c91144a" providerId="LiveId" clId="{728D1A67-F493-467B-8903-89FFCC60C8D6}" dt="2025-06-07T11:00:37.234" v="507" actId="478"/>
          <ac:picMkLst>
            <pc:docMk/>
            <pc:sldMk cId="1764086658" sldId="257"/>
            <ac:picMk id="10" creationId="{566FAEA4-BE89-9883-2F71-D6176E0A8202}"/>
          </ac:picMkLst>
        </pc:picChg>
        <pc:picChg chg="add del mod modCrop">
          <ac:chgData name="Qiwei Wan" userId="1151a0a35c91144a" providerId="LiveId" clId="{728D1A67-F493-467B-8903-89FFCC60C8D6}" dt="2025-06-07T11:00:37.234" v="507" actId="478"/>
          <ac:picMkLst>
            <pc:docMk/>
            <pc:sldMk cId="1764086658" sldId="257"/>
            <ac:picMk id="11" creationId="{BBB3EDCA-3708-9D60-4DDD-E87C996D3C79}"/>
          </ac:picMkLst>
        </pc:picChg>
      </pc:sldChg>
      <pc:sldChg chg="addSp delSp modSp new add del mod">
        <pc:chgData name="Qiwei Wan" userId="1151a0a35c91144a" providerId="LiveId" clId="{728D1A67-F493-467B-8903-89FFCC60C8D6}" dt="2025-06-06T02:26:56.639" v="453" actId="47"/>
        <pc:sldMkLst>
          <pc:docMk/>
          <pc:sldMk cId="2302910454" sldId="257"/>
        </pc:sldMkLst>
        <pc:spChg chg="del">
          <ac:chgData name="Qiwei Wan" userId="1151a0a35c91144a" providerId="LiveId" clId="{728D1A67-F493-467B-8903-89FFCC60C8D6}" dt="2025-06-06T02:20:24.704" v="398" actId="478"/>
          <ac:spMkLst>
            <pc:docMk/>
            <pc:sldMk cId="2302910454" sldId="257"/>
            <ac:spMk id="2" creationId="{D11E3F9C-3BEA-D482-FA34-39B28DB14AB7}"/>
          </ac:spMkLst>
        </pc:spChg>
        <pc:spChg chg="del">
          <ac:chgData name="Qiwei Wan" userId="1151a0a35c91144a" providerId="LiveId" clId="{728D1A67-F493-467B-8903-89FFCC60C8D6}" dt="2025-06-06T02:20:24.704" v="398" actId="478"/>
          <ac:spMkLst>
            <pc:docMk/>
            <pc:sldMk cId="2302910454" sldId="257"/>
            <ac:spMk id="3" creationId="{C65F7B2C-055F-19D8-3789-354BBEFE5A95}"/>
          </ac:spMkLst>
        </pc:spChg>
        <pc:grpChg chg="add mod">
          <ac:chgData name="Qiwei Wan" userId="1151a0a35c91144a" providerId="LiveId" clId="{728D1A67-F493-467B-8903-89FFCC60C8D6}" dt="2025-06-06T02:26:47.682" v="452" actId="164"/>
          <ac:grpSpMkLst>
            <pc:docMk/>
            <pc:sldMk cId="2302910454" sldId="257"/>
            <ac:grpSpMk id="7" creationId="{0973A984-83CF-129A-F89D-C511519348C8}"/>
          </ac:grpSpMkLst>
        </pc:grpChg>
        <pc:grpChg chg="add mod">
          <ac:chgData name="Qiwei Wan" userId="1151a0a35c91144a" providerId="LiveId" clId="{728D1A67-F493-467B-8903-89FFCC60C8D6}" dt="2025-06-06T02:26:47.682" v="452" actId="164"/>
          <ac:grpSpMkLst>
            <pc:docMk/>
            <pc:sldMk cId="2302910454" sldId="257"/>
            <ac:grpSpMk id="10" creationId="{60BB5C7B-E8FA-610A-5161-5141AE1A9CDB}"/>
          </ac:grpSpMkLst>
        </pc:grpChg>
        <pc:picChg chg="add del mod">
          <ac:chgData name="Qiwei Wan" userId="1151a0a35c91144a" providerId="LiveId" clId="{728D1A67-F493-467B-8903-89FFCC60C8D6}" dt="2025-06-06T02:25:13.646" v="421" actId="478"/>
          <ac:picMkLst>
            <pc:docMk/>
            <pc:sldMk cId="2302910454" sldId="257"/>
            <ac:picMk id="4" creationId="{3EA6D1D5-1F7D-DF5F-7893-C0D9D1010639}"/>
          </ac:picMkLst>
        </pc:picChg>
        <pc:picChg chg="add mod">
          <ac:chgData name="Qiwei Wan" userId="1151a0a35c91144a" providerId="LiveId" clId="{728D1A67-F493-467B-8903-89FFCC60C8D6}" dt="2025-06-06T02:23:11.042" v="416" actId="164"/>
          <ac:picMkLst>
            <pc:docMk/>
            <pc:sldMk cId="2302910454" sldId="257"/>
            <ac:picMk id="5" creationId="{E9B7E8EE-39BF-7846-78D4-426D853A247D}"/>
          </ac:picMkLst>
        </pc:picChg>
        <pc:picChg chg="add mod ord">
          <ac:chgData name="Qiwei Wan" userId="1151a0a35c91144a" providerId="LiveId" clId="{728D1A67-F493-467B-8903-89FFCC60C8D6}" dt="2025-06-06T02:23:11.042" v="416" actId="164"/>
          <ac:picMkLst>
            <pc:docMk/>
            <pc:sldMk cId="2302910454" sldId="257"/>
            <ac:picMk id="6" creationId="{F6E868FD-573A-15F2-AA7E-D877999067E6}"/>
          </ac:picMkLst>
        </pc:picChg>
        <pc:picChg chg="add mod modCrop">
          <ac:chgData name="Qiwei Wan" userId="1151a0a35c91144a" providerId="LiveId" clId="{728D1A67-F493-467B-8903-89FFCC60C8D6}" dt="2025-06-06T02:26:47.682" v="452" actId="164"/>
          <ac:picMkLst>
            <pc:docMk/>
            <pc:sldMk cId="2302910454" sldId="257"/>
            <ac:picMk id="9" creationId="{65BD00DA-2281-F8DE-A267-43DE68169EBD}"/>
          </ac:picMkLst>
        </pc:picChg>
      </pc:sldChg>
      <pc:sldChg chg="add del">
        <pc:chgData name="Qiwei Wan" userId="1151a0a35c91144a" providerId="LiveId" clId="{728D1A67-F493-467B-8903-89FFCC60C8D6}" dt="2025-06-06T02:25:17.590" v="425"/>
        <pc:sldMkLst>
          <pc:docMk/>
          <pc:sldMk cId="325869226" sldId="258"/>
        </pc:sldMkLst>
      </pc:sldChg>
      <pc:sldChg chg="add del">
        <pc:chgData name="Qiwei Wan" userId="1151a0a35c91144a" providerId="LiveId" clId="{728D1A67-F493-467B-8903-89FFCC60C8D6}" dt="2025-06-06T02:25:16.608" v="424"/>
        <pc:sldMkLst>
          <pc:docMk/>
          <pc:sldMk cId="4078356651" sldId="259"/>
        </pc:sldMkLst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E28152-BFA2-47FE-8732-DEC6FD029C5F}" type="datetimeFigureOut">
              <a:rPr lang="zh-CN" altLang="en-US" smtClean="0"/>
              <a:t>2025/6/6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837BC-2594-43DA-B6F8-2591640F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997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A837BC-2594-43DA-B6F8-2591640FBBD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809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465A8222-1B26-027D-37B4-A0A18F0C8500}"/>
              </a:ext>
            </a:extLst>
          </p:cNvPr>
          <p:cNvGrpSpPr/>
          <p:nvPr/>
        </p:nvGrpSpPr>
        <p:grpSpPr>
          <a:xfrm>
            <a:off x="683623" y="-17417"/>
            <a:ext cx="10817345" cy="6875417"/>
            <a:chOff x="683623" y="-17417"/>
            <a:chExt cx="10817345" cy="6875417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5DEA25D8-87C3-F15D-AE12-7B8FE8F7D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031" y="0"/>
              <a:ext cx="10809937" cy="6858000"/>
            </a:xfrm>
            <a:prstGeom prst="rect">
              <a:avLst/>
            </a:prstGeom>
          </p:spPr>
        </p:pic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35F0492-0050-409C-307A-1830F2271E0A}"/>
                </a:ext>
              </a:extLst>
            </p:cNvPr>
            <p:cNvSpPr/>
            <p:nvPr/>
          </p:nvSpPr>
          <p:spPr>
            <a:xfrm>
              <a:off x="5815584" y="-4064"/>
              <a:ext cx="5669280" cy="6835648"/>
            </a:xfrm>
            <a:custGeom>
              <a:avLst/>
              <a:gdLst>
                <a:gd name="connsiteX0" fmla="*/ 0 w 5669280"/>
                <a:gd name="connsiteY0" fmla="*/ 0 h 6835648"/>
                <a:gd name="connsiteX1" fmla="*/ 471424 w 5669280"/>
                <a:gd name="connsiteY1" fmla="*/ 2080768 h 6835648"/>
                <a:gd name="connsiteX2" fmla="*/ 1345184 w 5669280"/>
                <a:gd name="connsiteY2" fmla="*/ 2519680 h 6835648"/>
                <a:gd name="connsiteX3" fmla="*/ 1519936 w 5669280"/>
                <a:gd name="connsiteY3" fmla="*/ 3405632 h 6835648"/>
                <a:gd name="connsiteX4" fmla="*/ 1471168 w 5669280"/>
                <a:gd name="connsiteY4" fmla="*/ 3726688 h 6835648"/>
                <a:gd name="connsiteX5" fmla="*/ 1044448 w 5669280"/>
                <a:gd name="connsiteY5" fmla="*/ 4470400 h 6835648"/>
                <a:gd name="connsiteX6" fmla="*/ 1633728 w 5669280"/>
                <a:gd name="connsiteY6" fmla="*/ 6835648 h 6835648"/>
                <a:gd name="connsiteX7" fmla="*/ 5661152 w 5669280"/>
                <a:gd name="connsiteY7" fmla="*/ 6096000 h 6835648"/>
                <a:gd name="connsiteX8" fmla="*/ 5669280 w 5669280"/>
                <a:gd name="connsiteY8" fmla="*/ 8128 h 6835648"/>
                <a:gd name="connsiteX9" fmla="*/ 0 w 5669280"/>
                <a:gd name="connsiteY9" fmla="*/ 0 h 6835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9280" h="6835648">
                  <a:moveTo>
                    <a:pt x="0" y="0"/>
                  </a:moveTo>
                  <a:lnTo>
                    <a:pt x="471424" y="2080768"/>
                  </a:lnTo>
                  <a:lnTo>
                    <a:pt x="1345184" y="2519680"/>
                  </a:lnTo>
                  <a:lnTo>
                    <a:pt x="1519936" y="3405632"/>
                  </a:lnTo>
                  <a:lnTo>
                    <a:pt x="1471168" y="3726688"/>
                  </a:lnTo>
                  <a:lnTo>
                    <a:pt x="1044448" y="4470400"/>
                  </a:lnTo>
                  <a:lnTo>
                    <a:pt x="1633728" y="6835648"/>
                  </a:lnTo>
                  <a:lnTo>
                    <a:pt x="5661152" y="6096000"/>
                  </a:lnTo>
                  <a:cubicBezTo>
                    <a:pt x="5663861" y="4066709"/>
                    <a:pt x="5666571" y="2037419"/>
                    <a:pt x="5669280" y="81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0000">
                <a:alpha val="56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EDB4A83-7238-8064-BF3C-7A02300B5240}"/>
                </a:ext>
              </a:extLst>
            </p:cNvPr>
            <p:cNvSpPr txBox="1"/>
            <p:nvPr/>
          </p:nvSpPr>
          <p:spPr>
            <a:xfrm>
              <a:off x="7902925" y="2738726"/>
              <a:ext cx="25549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Airport area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4D3BF876-EA8E-0E6B-4F87-B7078B59B711}"/>
                </a:ext>
              </a:extLst>
            </p:cNvPr>
            <p:cNvGrpSpPr/>
            <p:nvPr/>
          </p:nvGrpSpPr>
          <p:grpSpPr>
            <a:xfrm>
              <a:off x="2704011" y="-17417"/>
              <a:ext cx="4632960" cy="6875417"/>
              <a:chOff x="2704011" y="-17417"/>
              <a:chExt cx="4632960" cy="6875417"/>
            </a:xfrm>
          </p:grpSpPr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27CB6FA8-760E-0773-773C-80379E2147E8}"/>
                  </a:ext>
                </a:extLst>
              </p:cNvPr>
              <p:cNvSpPr/>
              <p:nvPr/>
            </p:nvSpPr>
            <p:spPr>
              <a:xfrm>
                <a:off x="5704114" y="-17417"/>
                <a:ext cx="1632857" cy="6871063"/>
              </a:xfrm>
              <a:custGeom>
                <a:avLst/>
                <a:gdLst>
                  <a:gd name="connsiteX0" fmla="*/ 0 w 1632857"/>
                  <a:gd name="connsiteY0" fmla="*/ 8708 h 6871063"/>
                  <a:gd name="connsiteX1" fmla="*/ 108857 w 1632857"/>
                  <a:gd name="connsiteY1" fmla="*/ 0 h 6871063"/>
                  <a:gd name="connsiteX2" fmla="*/ 1632857 w 1632857"/>
                  <a:gd name="connsiteY2" fmla="*/ 6871063 h 6871063"/>
                  <a:gd name="connsiteX3" fmla="*/ 1541417 w 1632857"/>
                  <a:gd name="connsiteY3" fmla="*/ 6866708 h 6871063"/>
                  <a:gd name="connsiteX4" fmla="*/ 0 w 1632857"/>
                  <a:gd name="connsiteY4" fmla="*/ 8708 h 6871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2857" h="6871063">
                    <a:moveTo>
                      <a:pt x="0" y="8708"/>
                    </a:moveTo>
                    <a:lnTo>
                      <a:pt x="108857" y="0"/>
                    </a:lnTo>
                    <a:lnTo>
                      <a:pt x="1632857" y="6871063"/>
                    </a:lnTo>
                    <a:lnTo>
                      <a:pt x="1541417" y="6866708"/>
                    </a:lnTo>
                    <a:lnTo>
                      <a:pt x="0" y="8708"/>
                    </a:lnTo>
                    <a:close/>
                  </a:path>
                </a:pathLst>
              </a:custGeom>
              <a:solidFill>
                <a:schemeClr val="accent3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8E7C65BE-54EA-3E44-FDC1-CC5BA963718B}"/>
                  </a:ext>
                </a:extLst>
              </p:cNvPr>
              <p:cNvSpPr/>
              <p:nvPr/>
            </p:nvSpPr>
            <p:spPr>
              <a:xfrm>
                <a:off x="2704011" y="-17417"/>
                <a:ext cx="3958046" cy="6862354"/>
              </a:xfrm>
              <a:custGeom>
                <a:avLst/>
                <a:gdLst>
                  <a:gd name="connsiteX0" fmla="*/ 3940629 w 3958046"/>
                  <a:gd name="connsiteY0" fmla="*/ 5225143 h 6862354"/>
                  <a:gd name="connsiteX1" fmla="*/ 3958046 w 3958046"/>
                  <a:gd name="connsiteY1" fmla="*/ 5299166 h 6862354"/>
                  <a:gd name="connsiteX2" fmla="*/ 2037806 w 3958046"/>
                  <a:gd name="connsiteY2" fmla="*/ 5717177 h 6862354"/>
                  <a:gd name="connsiteX3" fmla="*/ 2403566 w 3958046"/>
                  <a:gd name="connsiteY3" fmla="*/ 6862354 h 6862354"/>
                  <a:gd name="connsiteX4" fmla="*/ 2216332 w 3958046"/>
                  <a:gd name="connsiteY4" fmla="*/ 6862354 h 6862354"/>
                  <a:gd name="connsiteX5" fmla="*/ 0 w 3958046"/>
                  <a:gd name="connsiteY5" fmla="*/ 0 h 6862354"/>
                  <a:gd name="connsiteX6" fmla="*/ 209006 w 3958046"/>
                  <a:gd name="connsiteY6" fmla="*/ 4354 h 6862354"/>
                  <a:gd name="connsiteX7" fmla="*/ 2002972 w 3958046"/>
                  <a:gd name="connsiteY7" fmla="*/ 5634446 h 6862354"/>
                  <a:gd name="connsiteX8" fmla="*/ 3940629 w 3958046"/>
                  <a:gd name="connsiteY8" fmla="*/ 5225143 h 6862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58046" h="6862354">
                    <a:moveTo>
                      <a:pt x="3940629" y="5225143"/>
                    </a:moveTo>
                    <a:lnTo>
                      <a:pt x="3958046" y="5299166"/>
                    </a:lnTo>
                    <a:lnTo>
                      <a:pt x="2037806" y="5717177"/>
                    </a:lnTo>
                    <a:lnTo>
                      <a:pt x="2403566" y="6862354"/>
                    </a:lnTo>
                    <a:lnTo>
                      <a:pt x="2216332" y="6862354"/>
                    </a:lnTo>
                    <a:lnTo>
                      <a:pt x="0" y="0"/>
                    </a:lnTo>
                    <a:lnTo>
                      <a:pt x="209006" y="4354"/>
                    </a:lnTo>
                    <a:lnTo>
                      <a:pt x="2002972" y="5634446"/>
                    </a:lnTo>
                    <a:lnTo>
                      <a:pt x="3940629" y="5225143"/>
                    </a:lnTo>
                    <a:close/>
                  </a:path>
                </a:pathLst>
              </a:custGeom>
              <a:solidFill>
                <a:schemeClr val="accent3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3703F33C-B93B-CB52-7620-86048877740F}"/>
                  </a:ext>
                </a:extLst>
              </p:cNvPr>
              <p:cNvSpPr/>
              <p:nvPr/>
            </p:nvSpPr>
            <p:spPr>
              <a:xfrm>
                <a:off x="4876143" y="5913120"/>
                <a:ext cx="2360680" cy="944880"/>
              </a:xfrm>
              <a:prstGeom prst="rect">
                <a:avLst/>
              </a:prstGeom>
              <a:solidFill>
                <a:schemeClr val="accent3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94246E4-FD40-42F3-70B7-63FC3B803836}"/>
                </a:ext>
              </a:extLst>
            </p:cNvPr>
            <p:cNvSpPr txBox="1"/>
            <p:nvPr/>
          </p:nvSpPr>
          <p:spPr>
            <a:xfrm>
              <a:off x="4818528" y="5970061"/>
              <a:ext cx="255494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Important roads nearby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29A705CF-3E43-788C-043D-65A3844FE5A7}"/>
                </a:ext>
              </a:extLst>
            </p:cNvPr>
            <p:cNvSpPr/>
            <p:nvPr/>
          </p:nvSpPr>
          <p:spPr>
            <a:xfrm>
              <a:off x="4585063" y="1859280"/>
              <a:ext cx="2129246" cy="2960914"/>
            </a:xfrm>
            <a:custGeom>
              <a:avLst/>
              <a:gdLst>
                <a:gd name="connsiteX0" fmla="*/ 130628 w 2129246"/>
                <a:gd name="connsiteY0" fmla="*/ 291737 h 2960914"/>
                <a:gd name="connsiteX1" fmla="*/ 570411 w 2129246"/>
                <a:gd name="connsiteY1" fmla="*/ 191589 h 2960914"/>
                <a:gd name="connsiteX2" fmla="*/ 731520 w 2129246"/>
                <a:gd name="connsiteY2" fmla="*/ 605246 h 2960914"/>
                <a:gd name="connsiteX3" fmla="*/ 265611 w 2129246"/>
                <a:gd name="connsiteY3" fmla="*/ 744583 h 2960914"/>
                <a:gd name="connsiteX4" fmla="*/ 404948 w 2129246"/>
                <a:gd name="connsiteY4" fmla="*/ 1611086 h 2960914"/>
                <a:gd name="connsiteX5" fmla="*/ 748937 w 2129246"/>
                <a:gd name="connsiteY5" fmla="*/ 2638697 h 2960914"/>
                <a:gd name="connsiteX6" fmla="*/ 1772194 w 2129246"/>
                <a:gd name="connsiteY6" fmla="*/ 2429691 h 2960914"/>
                <a:gd name="connsiteX7" fmla="*/ 1793966 w 2129246"/>
                <a:gd name="connsiteY7" fmla="*/ 2137954 h 2960914"/>
                <a:gd name="connsiteX8" fmla="*/ 1441268 w 2129246"/>
                <a:gd name="connsiteY8" fmla="*/ 465909 h 2960914"/>
                <a:gd name="connsiteX9" fmla="*/ 1310640 w 2129246"/>
                <a:gd name="connsiteY9" fmla="*/ 483326 h 2960914"/>
                <a:gd name="connsiteX10" fmla="*/ 1201783 w 2129246"/>
                <a:gd name="connsiteY10" fmla="*/ 39189 h 2960914"/>
                <a:gd name="connsiteX11" fmla="*/ 1393371 w 2129246"/>
                <a:gd name="connsiteY11" fmla="*/ 0 h 2960914"/>
                <a:gd name="connsiteX12" fmla="*/ 1463040 w 2129246"/>
                <a:gd name="connsiteY12" fmla="*/ 378823 h 2960914"/>
                <a:gd name="connsiteX13" fmla="*/ 1598023 w 2129246"/>
                <a:gd name="connsiteY13" fmla="*/ 544286 h 2960914"/>
                <a:gd name="connsiteX14" fmla="*/ 1807028 w 2129246"/>
                <a:gd name="connsiteY14" fmla="*/ 618309 h 2960914"/>
                <a:gd name="connsiteX15" fmla="*/ 2129246 w 2129246"/>
                <a:gd name="connsiteY15" fmla="*/ 2251166 h 2960914"/>
                <a:gd name="connsiteX16" fmla="*/ 1859280 w 2129246"/>
                <a:gd name="connsiteY16" fmla="*/ 2468880 h 2960914"/>
                <a:gd name="connsiteX17" fmla="*/ 1902823 w 2129246"/>
                <a:gd name="connsiteY17" fmla="*/ 2695303 h 2960914"/>
                <a:gd name="connsiteX18" fmla="*/ 666206 w 2129246"/>
                <a:gd name="connsiteY18" fmla="*/ 2960914 h 2960914"/>
                <a:gd name="connsiteX19" fmla="*/ 161108 w 2129246"/>
                <a:gd name="connsiteY19" fmla="*/ 1924594 h 2960914"/>
                <a:gd name="connsiteX20" fmla="*/ 0 w 2129246"/>
                <a:gd name="connsiteY20" fmla="*/ 1267097 h 2960914"/>
                <a:gd name="connsiteX21" fmla="*/ 130628 w 2129246"/>
                <a:gd name="connsiteY21" fmla="*/ 291737 h 296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29246" h="2960914">
                  <a:moveTo>
                    <a:pt x="130628" y="291737"/>
                  </a:moveTo>
                  <a:lnTo>
                    <a:pt x="570411" y="191589"/>
                  </a:lnTo>
                  <a:lnTo>
                    <a:pt x="731520" y="605246"/>
                  </a:lnTo>
                  <a:lnTo>
                    <a:pt x="265611" y="744583"/>
                  </a:lnTo>
                  <a:lnTo>
                    <a:pt x="404948" y="1611086"/>
                  </a:lnTo>
                  <a:lnTo>
                    <a:pt x="748937" y="2638697"/>
                  </a:lnTo>
                  <a:lnTo>
                    <a:pt x="1772194" y="2429691"/>
                  </a:lnTo>
                  <a:lnTo>
                    <a:pt x="1793966" y="2137954"/>
                  </a:lnTo>
                  <a:lnTo>
                    <a:pt x="1441268" y="465909"/>
                  </a:lnTo>
                  <a:lnTo>
                    <a:pt x="1310640" y="483326"/>
                  </a:lnTo>
                  <a:lnTo>
                    <a:pt x="1201783" y="39189"/>
                  </a:lnTo>
                  <a:lnTo>
                    <a:pt x="1393371" y="0"/>
                  </a:lnTo>
                  <a:lnTo>
                    <a:pt x="1463040" y="378823"/>
                  </a:lnTo>
                  <a:lnTo>
                    <a:pt x="1598023" y="544286"/>
                  </a:lnTo>
                  <a:lnTo>
                    <a:pt x="1807028" y="618309"/>
                  </a:lnTo>
                  <a:lnTo>
                    <a:pt x="2129246" y="2251166"/>
                  </a:lnTo>
                  <a:lnTo>
                    <a:pt x="1859280" y="2468880"/>
                  </a:lnTo>
                  <a:lnTo>
                    <a:pt x="1902823" y="2695303"/>
                  </a:lnTo>
                  <a:lnTo>
                    <a:pt x="666206" y="2960914"/>
                  </a:lnTo>
                  <a:lnTo>
                    <a:pt x="161108" y="1924594"/>
                  </a:lnTo>
                  <a:lnTo>
                    <a:pt x="0" y="1267097"/>
                  </a:lnTo>
                  <a:lnTo>
                    <a:pt x="130628" y="291737"/>
                  </a:lnTo>
                  <a:close/>
                </a:path>
              </a:pathLst>
            </a:custGeom>
            <a:solidFill>
              <a:srgbClr val="00B0F0">
                <a:alpha val="7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95838A9-7C93-A62A-8EC4-EA5F7687F7CB}"/>
                </a:ext>
              </a:extLst>
            </p:cNvPr>
            <p:cNvSpPr txBox="1"/>
            <p:nvPr/>
          </p:nvSpPr>
          <p:spPr>
            <a:xfrm>
              <a:off x="4370908" y="4358529"/>
              <a:ext cx="25549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Slope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AF8EAC0F-7F3E-F11F-A479-664877CFF16C}"/>
                </a:ext>
              </a:extLst>
            </p:cNvPr>
            <p:cNvSpPr/>
            <p:nvPr/>
          </p:nvSpPr>
          <p:spPr>
            <a:xfrm>
              <a:off x="683623" y="-17417"/>
              <a:ext cx="4232366" cy="6858000"/>
            </a:xfrm>
            <a:custGeom>
              <a:avLst/>
              <a:gdLst>
                <a:gd name="connsiteX0" fmla="*/ 4354 w 4232366"/>
                <a:gd name="connsiteY0" fmla="*/ 0 h 6858000"/>
                <a:gd name="connsiteX1" fmla="*/ 2011680 w 4232366"/>
                <a:gd name="connsiteY1" fmla="*/ 13063 h 6858000"/>
                <a:gd name="connsiteX2" fmla="*/ 4232366 w 4232366"/>
                <a:gd name="connsiteY2" fmla="*/ 6858000 h 6858000"/>
                <a:gd name="connsiteX3" fmla="*/ 0 w 4232366"/>
                <a:gd name="connsiteY3" fmla="*/ 6858000 h 6858000"/>
                <a:gd name="connsiteX4" fmla="*/ 4354 w 423236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2366" h="6858000">
                  <a:moveTo>
                    <a:pt x="4354" y="0"/>
                  </a:moveTo>
                  <a:lnTo>
                    <a:pt x="2011680" y="13063"/>
                  </a:lnTo>
                  <a:lnTo>
                    <a:pt x="4232366" y="6858000"/>
                  </a:lnTo>
                  <a:lnTo>
                    <a:pt x="0" y="6858000"/>
                  </a:lnTo>
                  <a:cubicBezTo>
                    <a:pt x="1451" y="4572000"/>
                    <a:pt x="2903" y="2286000"/>
                    <a:pt x="4354" y="0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2A1A28C-6C78-9194-03BD-25A28A4C36FA}"/>
                </a:ext>
              </a:extLst>
            </p:cNvPr>
            <p:cNvSpPr txBox="1"/>
            <p:nvPr/>
          </p:nvSpPr>
          <p:spPr>
            <a:xfrm>
              <a:off x="1019927" y="4140639"/>
              <a:ext cx="25549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Residential area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1025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086658"/>
      </p:ext>
    </p:extLst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3397</TotalTime>
  <Words>9</Words>
  <Application>Microsoft Office PowerPoint</Application>
  <PresentationFormat>宽屏</PresentationFormat>
  <Paragraphs>5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Arial</vt:lpstr>
      <vt:lpstr>Calibri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Qiwei Wan</dc:creator>
  <cp:lastModifiedBy>万琪伟</cp:lastModifiedBy>
  <cp:revision>2</cp:revision>
  <dcterms:created xsi:type="dcterms:W3CDTF">2023-08-09T12:44:55Z</dcterms:created>
  <dcterms:modified xsi:type="dcterms:W3CDTF">2025-06-07T11:00:38Z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2052-12.1.0.15259</vt:lpwstr>
  </property>
</Properties>
</file>

<file path=docProps/thumbnail.jpeg>
</file>